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6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674BC-D294-455A-A6EE-95401F9EF6D9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413D-17FD-46C4-BC87-EE9B5795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9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3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7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A4E1-520D-5C4C-5289-2317C325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8103-D8C8-21E1-6AFC-E64BA4A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2A11-2861-9926-E78B-382CF8B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58D-7697-13D3-1B78-605ACD5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DB24-208B-438C-A926-947261E0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D9A-5F50-317B-4315-F625384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E0993-BE46-BACB-DB02-0D071A06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6210-1F3C-80F3-99C0-883F783B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603-9574-1AD8-31EA-45FBA72B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BF9D-F2AB-DEA4-1D63-84EBD140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E037-6846-EF58-2950-429803F36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1F2B0-04B3-75A7-5FCE-75570B1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9FDF-E73E-07FF-1149-E7C8820A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81CE-51DE-F291-FA8D-7B04907A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8289-A427-19D3-3AF4-91CC767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A92-3DD0-7CF4-9D18-04851BE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88A3-D46E-ADAD-BE69-AE8CDF04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7432-2390-677B-95E0-A157BDCF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803D-D2CC-4B1F-58BA-BB15A00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A0D-641A-CECE-F152-2EAC640D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3B9D-8823-45A1-AB92-0DFDCF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477F0-9AD1-AC6E-A976-1F56328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793A-1EC8-EB1B-855A-DFCDEC6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2765-4C44-CECD-84A3-39FC3D7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5CC5-B427-E90A-4CFF-F4EF622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4BE-9D2A-4AE0-A184-0C15445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A7DE-BE7B-DD6D-26B7-E591D85CF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5D31-559C-A2EC-559E-54C1F7E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9F7E-20A8-D293-9EE8-9B43802A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704A-5300-77D8-DB23-76758F4E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97573-A455-4DF2-26E2-C04B7545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CF0-DD3A-E2F2-8EEB-983DCB79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5E79-6FA9-2125-9EF7-DB05741E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809D-069F-0788-6E6C-25E7DC64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603D-B901-5465-9FEE-60A185CD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4AC30-2ADC-CD42-468A-4C3D75FF9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B03E5-D41C-044D-FEED-5FA8DBE6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FEB3-D010-69FC-F80C-56192D3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1D74E-ABFD-8896-01D6-D5332716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AD71-1B0F-9269-0E30-D0A343E2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C68D1-D2AC-9BA4-8487-36A9626E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0A0A2-ECE4-FC51-83DB-3C440AC0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AEB9-9DB3-707D-EBE0-C645158D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D426-420B-CE06-9428-7781279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EDDD-A31B-1959-4203-0EFF0BB3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1113-7BE4-67A6-1342-AFEC3AB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1A10-697E-02A2-F508-49430C8F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3BF2-608A-1858-0503-95C1A46E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244E-45EA-23EC-ACC2-874103EC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D300-84FB-C35F-7985-D5ED30B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4149-28C1-B897-755E-617F8E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D179-900E-3C5D-27BA-19875373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CEBF-033F-A931-E4F6-3B590743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6984-F4AE-3A87-7ED3-294CAD5AB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6F20-DD5D-E122-02F3-DFB0BDB89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BB67-67AE-0314-8556-8AABDA0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C4666-9318-C3FD-24E8-4BAD241E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276BF-457B-B7D0-9E4C-0B39394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25B87-951F-0AE2-3E4F-37DD0FB4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65FA-1F85-0DE2-43D0-933C828A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A24E-5826-E82D-4644-D47F2AB41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4B64-D031-1988-3A12-9C47AE58F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7A05-67C4-184F-45B0-967AD264E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A1A7-C6AA-784B-CBE4-D316D0C8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B613-75B5-3ADC-4F7E-60E75E8C9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7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012A1-D249-CA1C-29D7-A005F9DCA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4" t="23646" r="2708" b="6913"/>
          <a:stretch/>
        </p:blipFill>
        <p:spPr>
          <a:xfrm>
            <a:off x="1007531" y="685798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field of grass with trees in the background&#10;&#10;Description automatically generated">
            <a:extLst>
              <a:ext uri="{FF2B5EF4-FFF2-40B4-BE49-F238E27FC236}">
                <a16:creationId xmlns:a16="http://schemas.microsoft.com/office/drawing/2014/main" id="{8AA5113B-CB09-E33A-5DFB-06DAA6BD9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6" y="1362744"/>
            <a:ext cx="2925299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3661219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1362744"/>
            <a:ext cx="2299032" cy="46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D9ED3-40E2-6F7A-8F9C-D08CAD767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0" t="32155" r="44204" b="18119"/>
          <a:stretch/>
        </p:blipFill>
        <p:spPr>
          <a:xfrm>
            <a:off x="223083" y="1362745"/>
            <a:ext cx="7154348" cy="449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1AAD-4B23-F9D9-B22E-669A76DB7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5666" r="23416" b="70436"/>
          <a:stretch/>
        </p:blipFill>
        <p:spPr>
          <a:xfrm>
            <a:off x="7574428" y="3661219"/>
            <a:ext cx="238247" cy="454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 rot="10800000">
            <a:off x="10405600" y="1958736"/>
            <a:ext cx="429617" cy="3896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ED38D-F110-6FBB-6983-0CD2BAD0A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9415" r="23432" b="66623"/>
          <a:stretch/>
        </p:blipFill>
        <p:spPr>
          <a:xfrm>
            <a:off x="7574429" y="1362743"/>
            <a:ext cx="238247" cy="4689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787548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787548" y="1947519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81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B3FE7-D975-E14A-805F-898BAFC1E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0" t="8867" r="16583" b="1334"/>
          <a:stretch/>
        </p:blipFill>
        <p:spPr>
          <a:xfrm>
            <a:off x="219040" y="35280"/>
            <a:ext cx="4901059" cy="3442372"/>
          </a:xfrm>
          <a:prstGeom prst="rect">
            <a:avLst/>
          </a:prstGeom>
        </p:spPr>
      </p:pic>
      <p:pic>
        <p:nvPicPr>
          <p:cNvPr id="7" name="Picture 6" descr="A white flower with a bug on it&#10;&#10;Description automatically generated">
            <a:extLst>
              <a:ext uri="{FF2B5EF4-FFF2-40B4-BE49-F238E27FC236}">
                <a16:creationId xmlns:a16="http://schemas.microsoft.com/office/drawing/2014/main" id="{BAA20D1E-D428-8FEC-FDBB-F11A59F223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5556" r="36593" b="24444"/>
          <a:stretch/>
        </p:blipFill>
        <p:spPr>
          <a:xfrm rot="5400000">
            <a:off x="3302730" y="5157751"/>
            <a:ext cx="1615438" cy="1714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77471-B8A6-6993-F237-3D7AC7C99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84" t="17778" r="28834" b="21038"/>
          <a:stretch/>
        </p:blipFill>
        <p:spPr>
          <a:xfrm>
            <a:off x="802669" y="5207281"/>
            <a:ext cx="1714500" cy="1613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AD691-9EE7-4A00-0104-85CDB7FA64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11" t="42074" r="46167" b="21037"/>
          <a:stretch/>
        </p:blipFill>
        <p:spPr>
          <a:xfrm>
            <a:off x="802669" y="3515360"/>
            <a:ext cx="1714500" cy="1615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bee on a flower&#10;&#10;Description automatically generated">
            <a:extLst>
              <a:ext uri="{FF2B5EF4-FFF2-40B4-BE49-F238E27FC236}">
                <a16:creationId xmlns:a16="http://schemas.microsoft.com/office/drawing/2014/main" id="{53130937-36C9-3282-B960-2C393F340B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6"/>
          <a:stretch/>
        </p:blipFill>
        <p:spPr>
          <a:xfrm>
            <a:off x="3253199" y="3515360"/>
            <a:ext cx="1714500" cy="1633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77254-E6DF-DC43-9D31-98C873FE06E5}"/>
              </a:ext>
            </a:extLst>
          </p:cNvPr>
          <p:cNvSpPr txBox="1"/>
          <p:nvPr/>
        </p:nvSpPr>
        <p:spPr>
          <a:xfrm>
            <a:off x="0" y="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BB5D9-533B-E6FA-3A70-747318FEBA9B}"/>
              </a:ext>
            </a:extLst>
          </p:cNvPr>
          <p:cNvSpPr txBox="1"/>
          <p:nvPr/>
        </p:nvSpPr>
        <p:spPr>
          <a:xfrm>
            <a:off x="0" y="35153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F8BC7-F607-8EA3-16DB-6C80BBC968DF}"/>
              </a:ext>
            </a:extLst>
          </p:cNvPr>
          <p:cNvSpPr txBox="1"/>
          <p:nvPr/>
        </p:nvSpPr>
        <p:spPr>
          <a:xfrm>
            <a:off x="0" y="520728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C5187-BD35-7527-2C18-8EA85F3331EC}"/>
              </a:ext>
            </a:extLst>
          </p:cNvPr>
          <p:cNvSpPr txBox="1"/>
          <p:nvPr/>
        </p:nvSpPr>
        <p:spPr>
          <a:xfrm>
            <a:off x="2689457" y="35153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142F6-D643-6B42-C094-CE84EEF39B40}"/>
              </a:ext>
            </a:extLst>
          </p:cNvPr>
          <p:cNvSpPr txBox="1"/>
          <p:nvPr/>
        </p:nvSpPr>
        <p:spPr>
          <a:xfrm>
            <a:off x="2666143" y="520728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897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D7D91-EDC2-F3AD-45FF-8B46124C6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1" b="7555"/>
          <a:stretch/>
        </p:blipFill>
        <p:spPr>
          <a:xfrm rot="16200000">
            <a:off x="-710518" y="1827051"/>
            <a:ext cx="6710907" cy="3203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ABD25-D0A3-AE53-A6F3-910429A6C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1" b="7555"/>
          <a:stretch/>
        </p:blipFill>
        <p:spPr>
          <a:xfrm rot="16200000">
            <a:off x="6203356" y="1827049"/>
            <a:ext cx="6710907" cy="3203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83DC73-4B1E-2F5F-1BE7-3D3CB29FFF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71" b="7555"/>
          <a:stretch/>
        </p:blipFill>
        <p:spPr>
          <a:xfrm rot="16200000">
            <a:off x="2746419" y="1827050"/>
            <a:ext cx="6710907" cy="3203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3387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342803" y="640806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4128666" y="641207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4152615" y="3048604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802462" y="30486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809676" y="640806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7624394" y="6401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7624394" y="30384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9297388" y="303843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9270138" y="63978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642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2505FB5-D288-A4D9-F59B-A82C6D76B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74" b="13403"/>
          <a:stretch/>
        </p:blipFill>
        <p:spPr>
          <a:xfrm rot="16200000">
            <a:off x="5027244" y="2018588"/>
            <a:ext cx="6858012" cy="28208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C74FC2-9C8C-F5B4-0C77-CC90C15EC4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74" b="13123"/>
          <a:stretch/>
        </p:blipFill>
        <p:spPr>
          <a:xfrm rot="16200000">
            <a:off x="1995980" y="2013184"/>
            <a:ext cx="6858002" cy="2831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9378B7-828B-AA82-9090-DDD1774172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33" b="13544"/>
          <a:stretch/>
        </p:blipFill>
        <p:spPr>
          <a:xfrm rot="16200000">
            <a:off x="-1035284" y="2018598"/>
            <a:ext cx="6858000" cy="28208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043158" y="30534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047167" y="64128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3693689" y="641367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3717638" y="3050205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131523" y="30494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138737" y="64088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6754440" y="64104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6754440" y="30470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8225303" y="30550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8198053" y="641447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376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48048-5229-BDD1-0052-DFBB190C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3" b="13544"/>
          <a:stretch/>
        </p:blipFill>
        <p:spPr>
          <a:xfrm>
            <a:off x="0" y="538479"/>
            <a:ext cx="12192000" cy="5014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5040E-6B81-79D7-0903-D639FE36622B}"/>
              </a:ext>
            </a:extLst>
          </p:cNvPr>
          <p:cNvSpPr txBox="1"/>
          <p:nvPr/>
        </p:nvSpPr>
        <p:spPr>
          <a:xfrm>
            <a:off x="101600" y="53848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a)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95F2-D3E7-2C0F-9BCC-0DD7680AC53B}"/>
              </a:ext>
            </a:extLst>
          </p:cNvPr>
          <p:cNvSpPr txBox="1"/>
          <p:nvPr/>
        </p:nvSpPr>
        <p:spPr>
          <a:xfrm>
            <a:off x="6096000" y="538479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681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6E59-DF6E-2309-5012-9F38A6D2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1F37B5E4-2B9B-7D04-F0EB-87443305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t="43162" r="21231" b="12209"/>
          <a:stretch/>
        </p:blipFill>
        <p:spPr>
          <a:xfrm>
            <a:off x="142336" y="429401"/>
            <a:ext cx="3549032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E10B0CE4-D565-4FEB-5C27-4A414F405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8" t="55399" r="53237" b="17213"/>
          <a:stretch/>
        </p:blipFill>
        <p:spPr>
          <a:xfrm>
            <a:off x="142337" y="3429000"/>
            <a:ext cx="3551188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49A8F-1C0B-C837-0B9F-AE5F803EA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80" r="13230"/>
          <a:stretch/>
        </p:blipFill>
        <p:spPr>
          <a:xfrm>
            <a:off x="3786933" y="365124"/>
            <a:ext cx="8142230" cy="6384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70AD-2D53-6243-3B9D-73FC4BF659AB}"/>
              </a:ext>
            </a:extLst>
          </p:cNvPr>
          <p:cNvSpPr txBox="1"/>
          <p:nvPr/>
        </p:nvSpPr>
        <p:spPr>
          <a:xfrm>
            <a:off x="142336" y="429401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81C96-0D88-B81A-2F9D-52F250984C0C}"/>
              </a:ext>
            </a:extLst>
          </p:cNvPr>
          <p:cNvSpPr txBox="1"/>
          <p:nvPr/>
        </p:nvSpPr>
        <p:spPr>
          <a:xfrm>
            <a:off x="142336" y="3434202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b)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6C4FB-6F22-570A-193F-948788A04311}"/>
              </a:ext>
            </a:extLst>
          </p:cNvPr>
          <p:cNvSpPr txBox="1"/>
          <p:nvPr/>
        </p:nvSpPr>
        <p:spPr>
          <a:xfrm>
            <a:off x="4186272" y="42940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9523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4F2C-49B1-25F8-5B68-909442B10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" b="2222"/>
          <a:stretch/>
        </p:blipFill>
        <p:spPr>
          <a:xfrm rot="16200000">
            <a:off x="-2142" y="1640444"/>
            <a:ext cx="6629401" cy="357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69E8A-0467-8AFB-1B77-D6F73DC8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" b="2963"/>
          <a:stretch/>
        </p:blipFill>
        <p:spPr>
          <a:xfrm rot="16200000">
            <a:off x="3564615" y="1650799"/>
            <a:ext cx="6629402" cy="3556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243F7-4347-B805-E6CA-94AE61E50CEF}"/>
              </a:ext>
            </a:extLst>
          </p:cNvPr>
          <p:cNvSpPr txBox="1"/>
          <p:nvPr/>
        </p:nvSpPr>
        <p:spPr>
          <a:xfrm rot="16200000">
            <a:off x="644274" y="44196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AAEA-4C44-49B5-BD24-40531133DF2E}"/>
              </a:ext>
            </a:extLst>
          </p:cNvPr>
          <p:cNvSpPr txBox="1"/>
          <p:nvPr/>
        </p:nvSpPr>
        <p:spPr>
          <a:xfrm rot="16200000">
            <a:off x="618625" y="1473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Generalists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1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F59D1-9707-88E2-26CE-C83E3ACB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8" t="23333" r="2639" b="6667"/>
          <a:stretch/>
        </p:blipFill>
        <p:spPr>
          <a:xfrm>
            <a:off x="1007532" y="685799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7498</TotalTime>
  <Words>85</Words>
  <Application>Microsoft Office PowerPoint</Application>
  <PresentationFormat>Widescreen</PresentationFormat>
  <Paragraphs>47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jensj27@student.ubc.ca</dc:creator>
  <cp:lastModifiedBy>jensj27@student.ubc.ca</cp:lastModifiedBy>
  <cp:revision>17</cp:revision>
  <dcterms:created xsi:type="dcterms:W3CDTF">2024-03-19T00:35:03Z</dcterms:created>
  <dcterms:modified xsi:type="dcterms:W3CDTF">2024-05-10T19:26:41Z</dcterms:modified>
</cp:coreProperties>
</file>